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B7F182"/>
    <a:srgbClr val="FFD044"/>
    <a:srgbClr val="F20000"/>
    <a:srgbClr val="002568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31DA3-17BD-0ABA-3417-51F8F91423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E3C1B0-51A8-0D97-1CB5-41F9A9CA1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F0C6C-D75F-7C74-EBD8-3BE9D722D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69A9E-3385-4197-AED5-77857C3CB186}" type="datetimeFigureOut">
              <a:rPr lang="en-IN" smtClean="0"/>
              <a:t>04-01-2026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AD5A3-DD09-331F-0862-0653F88B7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96F71B-CC4A-F7EB-3150-EFB59D974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21B06-CC05-44E2-94EE-5BB494C529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4449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23691-C55D-DBFF-82E0-F98AADBAA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C8309-1FC5-4ADF-8015-07723E6839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E061B6-58CA-6744-FA1F-9709BF840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69A9E-3385-4197-AED5-77857C3CB186}" type="datetimeFigureOut">
              <a:rPr lang="en-IN" smtClean="0"/>
              <a:t>04-01-2026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58B72-0E90-E800-CC7A-EB47969B5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503659-2081-013D-02F3-2BC1B6A75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21B06-CC05-44E2-94EE-5BB494C529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8020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AB548-0457-82E0-01B5-64CE0B4EF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DA7B47-277A-4146-DFC6-992E5AF2DF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B06150-A356-1E06-640D-E80FBF3AA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69A9E-3385-4197-AED5-77857C3CB186}" type="datetimeFigureOut">
              <a:rPr lang="en-IN" smtClean="0"/>
              <a:t>04-01-2026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D4148E-9AEC-D6D8-6CCF-88549A26A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60E510-3556-1F92-B902-91195306C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21B06-CC05-44E2-94EE-5BB494C529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0837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62F63-CCA0-5533-7FA9-AC88858A1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91F34-E709-C441-8B56-AF6E060A72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68F280-65FA-6B12-7E95-6485B63327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82658F-84E1-39FF-4A4B-60BAEB43B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69A9E-3385-4197-AED5-77857C3CB186}" type="datetimeFigureOut">
              <a:rPr lang="en-IN" smtClean="0"/>
              <a:t>04-01-2026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06EBDA-4081-01D2-E273-9AFE07A80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94E397-3E70-2B43-5AE6-F4952D221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21B06-CC05-44E2-94EE-5BB494C529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0722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062BF-7575-423D-6F6B-97B708EB9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8FC534-1755-178A-1814-62780093F3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61CFF7-3B79-A6AF-E7A3-A35364D407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9855B6-46F2-4C48-F52D-359AF10F4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C56E38-20A1-7DD7-DD6B-5AFD995636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0158C5-E935-3ADE-7FD5-73793BBB9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69A9E-3385-4197-AED5-77857C3CB186}" type="datetimeFigureOut">
              <a:rPr lang="en-IN" smtClean="0"/>
              <a:t>04-01-2026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211CB5-E8A6-74D8-1F3B-0E6161A42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7E1BB5-FA2A-A02B-5051-A22487E01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21B06-CC05-44E2-94EE-5BB494C529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816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C42CF-FC6E-715C-7BAF-CB7749F88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E4B16B-F6C2-CA5F-3FCD-DA0FEBC48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69A9E-3385-4197-AED5-77857C3CB186}" type="datetimeFigureOut">
              <a:rPr lang="en-IN" smtClean="0"/>
              <a:t>04-01-2026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C29F96-1632-209F-B9A8-E688A4727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7FE29B-2471-A4A6-7FF8-638757F1A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21B06-CC05-44E2-94EE-5BB494C529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2910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C8C79E-1767-485C-81A9-C8862FD44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69A9E-3385-4197-AED5-77857C3CB186}" type="datetimeFigureOut">
              <a:rPr lang="en-IN" smtClean="0"/>
              <a:t>04-01-2026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5A0900-EFE5-BB80-CEFC-4E83D3ED2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CD6777-7A8F-FAF3-01E9-06E6EC9FD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21B06-CC05-44E2-94EE-5BB494C529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1186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32C24-F184-FD86-8388-B777C9E21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4E6AF-8441-CA9E-8FAD-ED623BED0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1F00AA-F18F-CCC5-D005-E179BACAAB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C41722-B1E3-28AA-C3F7-7B96CB881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69A9E-3385-4197-AED5-77857C3CB186}" type="datetimeFigureOut">
              <a:rPr lang="en-IN" smtClean="0"/>
              <a:t>04-01-2026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024E73-F2CE-FE7E-C59C-50266204C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0EFCC4-4174-B3E8-7A12-4354D2524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21B06-CC05-44E2-94EE-5BB494C529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2987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DE2CB-FE76-C9F3-11FC-664989785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2AA4A1-AE80-C66A-232A-175017E429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BF5584-6D5C-2B0E-502C-1EB0E2B1F1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B10C78-15F0-C4F2-67BD-CCE888E26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69A9E-3385-4197-AED5-77857C3CB186}" type="datetimeFigureOut">
              <a:rPr lang="en-IN" smtClean="0"/>
              <a:t>04-01-2026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1C35B3-A2A2-8DE2-D956-4C75146AC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156EE-8EFB-2D77-B966-343AF2195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21B06-CC05-44E2-94EE-5BB494C529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1702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6EBD8-7690-1F34-EC13-035D0FF4A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96DB6F-662E-E08E-66DF-71BFCE0A55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33BE8-0400-E96E-A530-BBA722DD9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69A9E-3385-4197-AED5-77857C3CB186}" type="datetimeFigureOut">
              <a:rPr lang="en-IN" smtClean="0"/>
              <a:t>04-01-2026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53CFDB-FD51-4D60-7F6F-26310A2EF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7ABFFF-91F1-B5A3-C331-C92551A49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21B06-CC05-44E2-94EE-5BB494C529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1550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042F14-259A-5B0F-92EA-263B43E9E5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6B5834-C220-73A0-5808-04F52D6AEC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3D59E2-0987-70AC-B9E7-30C44A7EC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69A9E-3385-4197-AED5-77857C3CB186}" type="datetimeFigureOut">
              <a:rPr lang="en-IN" smtClean="0"/>
              <a:t>04-01-2026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BC54E4-386D-B6CD-A5EC-72BEA4A73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DE520-4D8A-2E14-A3F9-033E1B013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21B06-CC05-44E2-94EE-5BB494C529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7926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DB0BA9-03E1-3BC8-4DB1-C4722F6AD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B67D13-A411-FA6E-195E-6B361FB0B1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54132F-DB23-9945-2097-27C7F6E089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69A9E-3385-4197-AED5-77857C3CB186}" type="datetimeFigureOut">
              <a:rPr lang="en-IN" smtClean="0"/>
              <a:t>04-01-2026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28C9E-CB34-DDE3-5166-3082CA3D5C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D6CAB-6662-B738-BDDE-9899FB845A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321B06-CC05-44E2-94EE-5BB494C529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0857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5B4ED-BD84-E567-50FB-C8B29E527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45868"/>
          </a:xfrm>
          <a:solidFill>
            <a:srgbClr val="B7F182"/>
          </a:solidFill>
          <a:ln w="76200"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pPr algn="ctr"/>
            <a:br>
              <a:rPr lang="en-IN" dirty="0">
                <a:solidFill>
                  <a:srgbClr val="FF0000"/>
                </a:solidFill>
              </a:rPr>
            </a:br>
            <a:r>
              <a:rPr lang="gu-IN" dirty="0">
                <a:solidFill>
                  <a:srgbClr val="FF0000"/>
                </a:solidFill>
              </a:rPr>
              <a:t>વીર નર્મદ દક્ષિણ ગુજરાત યુનિવર્સિટી (</a:t>
            </a:r>
            <a:r>
              <a:rPr lang="en-IN" dirty="0">
                <a:solidFill>
                  <a:srgbClr val="FF0000"/>
                </a:solidFill>
              </a:rPr>
              <a:t>VNSGU)</a:t>
            </a:r>
            <a:br>
              <a:rPr lang="en-IN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en-IN" b="1" dirty="0">
                <a:solidFill>
                  <a:srgbClr val="002060"/>
                </a:solidFill>
              </a:rPr>
              <a:t>NEP </a:t>
            </a:r>
            <a:r>
              <a:rPr lang="gu-IN" b="1" dirty="0">
                <a:solidFill>
                  <a:srgbClr val="002060"/>
                </a:solidFill>
              </a:rPr>
              <a:t>૨૦૨૦: પાથવે રજીસ્ટ્રેશન</a:t>
            </a:r>
            <a:endParaRPr lang="en-IN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FB222-C24C-F0C6-F264-7FB36D60E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5927"/>
            <a:ext cx="10515600" cy="4081035"/>
          </a:xfrm>
          <a:solidFill>
            <a:schemeClr val="accent6">
              <a:lumMod val="60000"/>
              <a:lumOff val="40000"/>
            </a:schemeClr>
          </a:solidFill>
          <a:ln w="38100">
            <a:solidFill>
              <a:srgbClr val="FF0000"/>
            </a:solidFill>
          </a:ln>
        </p:spPr>
        <p:txBody>
          <a:bodyPr/>
          <a:lstStyle/>
          <a:p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5B7979-7477-A6DA-CEE8-DEF0EA343911}"/>
              </a:ext>
            </a:extLst>
          </p:cNvPr>
          <p:cNvSpPr txBox="1"/>
          <p:nvPr/>
        </p:nvSpPr>
        <p:spPr>
          <a:xfrm>
            <a:off x="838200" y="2969903"/>
            <a:ext cx="105156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gu-IN" sz="4400" b="1" dirty="0">
                <a:solidFill>
                  <a:srgbClr val="FF0000"/>
                </a:solidFill>
              </a:rPr>
              <a:t>ત્રીજા વર્ષના વિદ્યાર્થીઓ માટે મહત્વની સૂચના</a:t>
            </a:r>
            <a:endParaRPr lang="en-IN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369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3CD03-1AEC-7761-73EE-33DE4A223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6854"/>
            <a:ext cx="10515600" cy="5920109"/>
          </a:xfrm>
          <a:solidFill>
            <a:schemeClr val="accent6">
              <a:lumMod val="40000"/>
              <a:lumOff val="60000"/>
            </a:schemeClr>
          </a:solidFill>
          <a:ln w="57150"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gu-IN" dirty="0">
                <a:solidFill>
                  <a:srgbClr val="002568"/>
                </a:solidFill>
              </a:rPr>
              <a:t>અભ્યાસના ત્રણ વિકલ્પો (</a:t>
            </a:r>
            <a:r>
              <a:rPr lang="en-IN" dirty="0">
                <a:solidFill>
                  <a:srgbClr val="002568"/>
                </a:solidFill>
              </a:rPr>
              <a:t>Pathways)</a:t>
            </a:r>
          </a:p>
          <a:p>
            <a:r>
              <a:rPr lang="gu-IN" dirty="0">
                <a:solidFill>
                  <a:srgbClr val="C00000"/>
                </a:solidFill>
              </a:rPr>
              <a:t>વિકલ્પ ૧: </a:t>
            </a:r>
            <a:r>
              <a:rPr lang="gu-IN" dirty="0"/>
              <a:t>ચોથું વર્ષ - ઓનર્સ (</a:t>
            </a:r>
            <a:r>
              <a:rPr lang="en-IN" dirty="0"/>
              <a:t>Honours)</a:t>
            </a:r>
            <a:r>
              <a:rPr lang="gu-IN" dirty="0"/>
              <a:t>મુખ્ય વિષયના ઊંડાણપૂર્વકના જ્ઞાન પર ધ્યાન કેન્દ્રિત કરવામાં આવશે.આ કર્યા પછી તમે ૧ વર્ષની માસ્ટર ડિગ્રી માટે પાત્ર બનશો.</a:t>
            </a:r>
            <a:endParaRPr lang="en-IN" dirty="0"/>
          </a:p>
          <a:p>
            <a:pPr marL="0" indent="0">
              <a:buNone/>
            </a:pPr>
            <a:endParaRPr lang="en-IN" dirty="0"/>
          </a:p>
          <a:p>
            <a:r>
              <a:rPr lang="gu-IN" dirty="0">
                <a:solidFill>
                  <a:srgbClr val="F20000"/>
                </a:solidFill>
              </a:rPr>
              <a:t>વિકલ્પ ૨:</a:t>
            </a:r>
            <a:r>
              <a:rPr lang="gu-IN" dirty="0"/>
              <a:t> ચોથું વર્ષ - સંશોધન સાથે ઓનર્સ (</a:t>
            </a:r>
            <a:r>
              <a:rPr lang="en-IN" dirty="0"/>
              <a:t>Honours with Research)</a:t>
            </a:r>
            <a:r>
              <a:rPr lang="gu-IN" dirty="0"/>
              <a:t>જે વિદ્યાર્થીઓ પ્રોફેસરના માર્ગદર્શન હેઠળ સંશોધન પ્રોજેક્ટ કરવા માંગે છે તેમના માટે.</a:t>
            </a:r>
            <a:endParaRPr lang="en-IN" dirty="0"/>
          </a:p>
          <a:p>
            <a:pPr marL="0" indent="0">
              <a:buNone/>
            </a:pPr>
            <a:r>
              <a:rPr lang="gu-IN" dirty="0">
                <a:solidFill>
                  <a:srgbClr val="FFD044"/>
                </a:solidFill>
                <a:highlight>
                  <a:srgbClr val="F20000"/>
                </a:highlight>
              </a:rPr>
              <a:t>ભવિષ્યમાં </a:t>
            </a:r>
            <a:r>
              <a:rPr lang="en-IN" dirty="0">
                <a:solidFill>
                  <a:srgbClr val="FFD044"/>
                </a:solidFill>
                <a:highlight>
                  <a:srgbClr val="F20000"/>
                </a:highlight>
              </a:rPr>
              <a:t>Ph.D. </a:t>
            </a:r>
            <a:r>
              <a:rPr lang="gu-IN" dirty="0">
                <a:solidFill>
                  <a:srgbClr val="FFD044"/>
                </a:solidFill>
                <a:highlight>
                  <a:srgbClr val="F20000"/>
                </a:highlight>
              </a:rPr>
              <a:t>કરવા માંગતા વિદ્યાર્થીઓ માટે આ ઉત્તમ વિકલ્પ છે.</a:t>
            </a:r>
            <a:endParaRPr lang="en-IN" dirty="0">
              <a:solidFill>
                <a:srgbClr val="FFD044"/>
              </a:solidFill>
              <a:highlight>
                <a:srgbClr val="F20000"/>
              </a:highlight>
            </a:endParaRPr>
          </a:p>
          <a:p>
            <a:pPr marL="0" indent="0">
              <a:buNone/>
            </a:pPr>
            <a:endParaRPr lang="en-IN" dirty="0">
              <a:solidFill>
                <a:srgbClr val="C00000"/>
              </a:solidFill>
            </a:endParaRPr>
          </a:p>
          <a:p>
            <a:r>
              <a:rPr lang="gu-IN" dirty="0">
                <a:solidFill>
                  <a:srgbClr val="F20000"/>
                </a:solidFill>
              </a:rPr>
              <a:t>વિકલ્પ ૩:</a:t>
            </a:r>
            <a:r>
              <a:rPr lang="gu-IN" dirty="0"/>
              <a:t> ૩ વર્ષ પછી એક્ઝિટ (</a:t>
            </a:r>
            <a:r>
              <a:rPr lang="en-IN" dirty="0"/>
              <a:t>Exit) </a:t>
            </a:r>
            <a:r>
              <a:rPr lang="gu-IN" dirty="0"/>
              <a:t>અને ૨ વર્ષની માસ્ટર ડિગ્રી૩ વર્ષ પૂર્ણ કરી સામાન્ય બેચલર ડિગ્રી સાથે અભ્યાસ પૂર્ણ કરી શકાય છે.ત્યારબાદ પરંપરાગત ૨ વર્ષના માસ્ટર ડિગ્રી કોર્સમાં પ્રવેશ મેળવી શકાય છે.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59403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77053-9B9C-A2F3-E6D1-61FE989D2D4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  <a:ln w="57150">
            <a:solidFill>
              <a:srgbClr val="FF0000"/>
            </a:solidFill>
          </a:ln>
        </p:spPr>
        <p:txBody>
          <a:bodyPr/>
          <a:lstStyle/>
          <a:p>
            <a:pPr algn="ctr"/>
            <a:r>
              <a:rPr lang="gu-IN" dirty="0">
                <a:solidFill>
                  <a:srgbClr val="C00000"/>
                </a:solidFill>
              </a:rPr>
              <a:t>રજીસ્ટ્રેશન કેવી રીતે કરવું?</a:t>
            </a:r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58ACF-0B07-4299-445C-D565DC7F8692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6">
              <a:lumMod val="60000"/>
              <a:lumOff val="40000"/>
            </a:schemeClr>
          </a:solidFill>
          <a:ln w="76200"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gu-IN" dirty="0"/>
              <a:t> </a:t>
            </a:r>
            <a:endParaRPr lang="en-IN" dirty="0"/>
          </a:p>
          <a:p>
            <a:r>
              <a:rPr lang="gu-IN" dirty="0">
                <a:solidFill>
                  <a:srgbClr val="FF0000"/>
                </a:solidFill>
              </a:rPr>
              <a:t>સ્ટેપ ૧:</a:t>
            </a:r>
            <a:r>
              <a:rPr lang="gu-IN" dirty="0"/>
              <a:t> યુનિવર્સિટીની વેબસાઇટ </a:t>
            </a:r>
            <a:r>
              <a:rPr lang="en-IN" dirty="0"/>
              <a:t>vnsgu.net </a:t>
            </a:r>
            <a:r>
              <a:rPr lang="gu-IN" dirty="0"/>
              <a:t>પર જાઓ.</a:t>
            </a:r>
            <a:endParaRPr lang="en-IN" dirty="0"/>
          </a:p>
          <a:p>
            <a:endParaRPr lang="en-IN" dirty="0"/>
          </a:p>
          <a:p>
            <a:r>
              <a:rPr lang="gu-IN" dirty="0">
                <a:solidFill>
                  <a:srgbClr val="FF0000"/>
                </a:solidFill>
              </a:rPr>
              <a:t>સ્ટેપ ૨:</a:t>
            </a:r>
            <a:r>
              <a:rPr lang="gu-IN" dirty="0"/>
              <a:t> તમારા </a:t>
            </a:r>
            <a:r>
              <a:rPr lang="en-IN" dirty="0"/>
              <a:t>Student SPID </a:t>
            </a:r>
            <a:r>
              <a:rPr lang="gu-IN" dirty="0"/>
              <a:t>અને પાસવર્ડ થી લોગ-ઈન કરો.</a:t>
            </a:r>
            <a:endParaRPr lang="en-IN" dirty="0"/>
          </a:p>
          <a:p>
            <a:endParaRPr lang="en-IN" dirty="0"/>
          </a:p>
          <a:p>
            <a:r>
              <a:rPr lang="gu-IN" dirty="0">
                <a:solidFill>
                  <a:srgbClr val="FF0000"/>
                </a:solidFill>
              </a:rPr>
              <a:t>સ્ટેપ ૩:</a:t>
            </a:r>
            <a:r>
              <a:rPr lang="gu-IN" dirty="0"/>
              <a:t> ડેશબોર્ડ પર "</a:t>
            </a:r>
            <a:r>
              <a:rPr lang="en-IN" dirty="0"/>
              <a:t>College/Department Module" </a:t>
            </a:r>
            <a:r>
              <a:rPr lang="gu-IN" dirty="0"/>
              <a:t>માં જઈને "</a:t>
            </a:r>
            <a:r>
              <a:rPr lang="en-IN" dirty="0"/>
              <a:t>NEP Pathway Registration" </a:t>
            </a:r>
            <a:r>
              <a:rPr lang="gu-IN" dirty="0"/>
              <a:t>વિકલ્પ પસંદ કરો.</a:t>
            </a:r>
            <a:endParaRPr lang="en-IN" dirty="0"/>
          </a:p>
          <a:p>
            <a:endParaRPr lang="en-IN" dirty="0"/>
          </a:p>
          <a:p>
            <a:r>
              <a:rPr lang="gu-IN" dirty="0">
                <a:solidFill>
                  <a:srgbClr val="FF0000"/>
                </a:solidFill>
              </a:rPr>
              <a:t>સ્ટેપ ૪:</a:t>
            </a:r>
            <a:r>
              <a:rPr lang="gu-IN" dirty="0"/>
              <a:t> તમારી પસંદગી સબમિટ કરો.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6463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6B7A2-A65D-A296-DFB1-767F44E5027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  <a:ln w="57150">
            <a:solidFill>
              <a:srgbClr val="FF0000"/>
            </a:solidFill>
          </a:ln>
        </p:spPr>
        <p:txBody>
          <a:bodyPr/>
          <a:lstStyle/>
          <a:p>
            <a:pPr algn="ctr"/>
            <a:r>
              <a:rPr lang="gu-IN" dirty="0"/>
              <a:t>મહત્વની તારીખો અને સમયમર્યાદા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1407B-E4FC-21EC-A7B3-6C522F95B99B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6">
              <a:lumMod val="60000"/>
              <a:lumOff val="40000"/>
            </a:schemeClr>
          </a:solidFill>
          <a:ln w="57150"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r>
              <a:rPr lang="gu-IN" sz="4000" dirty="0">
                <a:solidFill>
                  <a:srgbClr val="C00000"/>
                </a:solidFill>
              </a:rPr>
              <a:t>રજીસ્ટ્રેશન શરૂ થવાની તારીખ</a:t>
            </a:r>
            <a:r>
              <a:rPr lang="gu-IN" sz="4000" dirty="0"/>
              <a:t>: </a:t>
            </a:r>
            <a:r>
              <a:rPr lang="gu-IN" sz="4000" b="1" dirty="0">
                <a:solidFill>
                  <a:srgbClr val="002060"/>
                </a:solidFill>
              </a:rPr>
              <a:t>૨૬/૧૧/૨૦૨૫</a:t>
            </a:r>
            <a:endParaRPr lang="en-IN" sz="4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IN" sz="4000" b="1" dirty="0">
              <a:solidFill>
                <a:srgbClr val="002060"/>
              </a:solidFill>
            </a:endParaRPr>
          </a:p>
          <a:p>
            <a:r>
              <a:rPr lang="gu-IN" sz="4000" dirty="0">
                <a:solidFill>
                  <a:srgbClr val="C00000"/>
                </a:solidFill>
              </a:rPr>
              <a:t>રજીસ્ટ્રેશનની છેલ્લી તારીખ</a:t>
            </a:r>
            <a:r>
              <a:rPr lang="gu-IN" sz="4000" dirty="0"/>
              <a:t>: </a:t>
            </a:r>
            <a:r>
              <a:rPr lang="gu-IN" sz="4000" b="1" dirty="0">
                <a:solidFill>
                  <a:srgbClr val="002568"/>
                </a:solidFill>
              </a:rPr>
              <a:t>૩૧/૦૧/૨૦૨૬</a:t>
            </a:r>
            <a:endParaRPr lang="en-IN" sz="4000" b="1" dirty="0">
              <a:solidFill>
                <a:srgbClr val="002568"/>
              </a:solidFill>
            </a:endParaRPr>
          </a:p>
          <a:p>
            <a:endParaRPr lang="en-IN" sz="4000" dirty="0"/>
          </a:p>
          <a:p>
            <a:r>
              <a:rPr lang="gu-IN" sz="4000" dirty="0">
                <a:solidFill>
                  <a:srgbClr val="C00000"/>
                </a:solidFill>
              </a:rPr>
              <a:t>સૂચના:</a:t>
            </a:r>
            <a:r>
              <a:rPr lang="gu-IN" sz="4000" dirty="0"/>
              <a:t> </a:t>
            </a:r>
            <a:endParaRPr lang="en-IN" sz="4000" dirty="0"/>
          </a:p>
          <a:p>
            <a:pPr marL="0" indent="0">
              <a:buNone/>
            </a:pPr>
            <a:r>
              <a:rPr lang="gu-IN" sz="4000" dirty="0"/>
              <a:t>તમામ વિદ્યાર્થીઓએ આ સમયગાળા દરમિયાન તાત્કાલિક રજીસ્ટ્રેશન કરાવવું ફરજિયાત છે.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8919723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227</Words>
  <Application>Microsoft Office PowerPoint</Application>
  <PresentationFormat>Widescreen</PresentationFormat>
  <Paragraphs>25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 વીર નર્મદ દક્ષિણ ગુજરાત યુનિવર્સિટી (VNSGU) NEP ૨૦૨૦: પાથવે રજીસ્ટ્રેશન</vt:lpstr>
      <vt:lpstr>PowerPoint Presentation</vt:lpstr>
      <vt:lpstr>રજીસ્ટ્રેશન કેવી રીતે કરવું?</vt:lpstr>
      <vt:lpstr>મહત્વની તારીખો અને સમયમર્યાદા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binitagheewala13@outlook.com</dc:creator>
  <cp:lastModifiedBy>Prof. Binita V Gheewala</cp:lastModifiedBy>
  <cp:revision>1</cp:revision>
  <dcterms:created xsi:type="dcterms:W3CDTF">2026-01-04T04:33:37Z</dcterms:created>
  <dcterms:modified xsi:type="dcterms:W3CDTF">2026-01-04T05:32:27Z</dcterms:modified>
</cp:coreProperties>
</file>